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5" d="100"/>
          <a:sy n="105" d="100"/>
        </p:scale>
        <p:origin x="162" y="9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0130110"/>
              </p:ext>
            </p:extLst>
          </p:nvPr>
        </p:nvGraphicFramePr>
        <p:xfrm>
          <a:off x="344488" y="2141593"/>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129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35529" y="2686311"/>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сейіліуіне ықпал етеді.    </a:t>
            </a:r>
          </a:p>
          <a:p>
            <a:pPr algn="just"/>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44157810"/>
              </p:ext>
            </p:extLst>
          </p:nvPr>
        </p:nvGraphicFramePr>
        <p:xfrm>
          <a:off x="5072359" y="4391287"/>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09 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10 </a:t>
            </a:r>
            <a:r>
              <a:rPr lang="kk-KZ" altLang="ru-RU" sz="1100" b="1" dirty="0">
                <a:latin typeface="Times New Roman" panose="02020603050405020304" pitchFamily="18" charset="0"/>
                <a:cs typeface="Times New Roman" panose="02020603050405020304" pitchFamily="18" charset="0"/>
              </a:rPr>
              <a:t>мамырға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09 мамыр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10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кей уақыттарда жаңбыр, найзағай, тұман</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оңтүстік-батыс</a:t>
            </a:r>
            <a:r>
              <a:rPr lang="kk-KZ" sz="1100" dirty="0" smtClean="0">
                <a:solidFill>
                  <a:srgbClr val="000000"/>
                </a:solidFill>
                <a:latin typeface="Times New Roman" panose="02020603050405020304" pitchFamily="18" charset="0"/>
                <a:cs typeface="Times New Roman" panose="02020603050405020304" pitchFamily="18" charset="0"/>
                <a:sym typeface="+mn-ea"/>
              </a:rPr>
              <a:t>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 м/с</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11-13,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20-22 жылы</a:t>
            </a:r>
            <a:r>
              <a:rPr lang="kk-KZ" sz="1100" dirty="0">
                <a:solidFill>
                  <a:prstClr val="black"/>
                </a:solidFill>
                <a:latin typeface="Times New Roman" pitchFamily="18" charset="0"/>
                <a:cs typeface="Times New Roman" pitchFamily="18" charset="0"/>
              </a:rPr>
              <a:t>.</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11 мамыр </a:t>
            </a:r>
            <a:r>
              <a:rPr lang="kk-KZ" sz="1100" b="1" dirty="0" smtClean="0">
                <a:solidFill>
                  <a:srgbClr val="000000"/>
                </a:solidFill>
                <a:latin typeface="Times New Roman" panose="02020603050405020304" pitchFamily="18" charset="0"/>
                <a:cs typeface="Times New Roman" panose="02020603050405020304" pitchFamily="18" charset="0"/>
              </a:rPr>
              <a:t>ауа райы </a:t>
            </a:r>
            <a:r>
              <a:rPr lang="kk-KZ" sz="1100" b="1" dirty="0">
                <a:solidFill>
                  <a:srgbClr val="000000"/>
                </a:solidFill>
                <a:latin typeface="Times New Roman" panose="02020603050405020304" pitchFamily="18" charset="0"/>
                <a:cs typeface="Times New Roman" panose="02020603050405020304" pitchFamily="18" charset="0"/>
              </a:rPr>
              <a:t>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10 мамыр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11 мамыр</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11-13 </a:t>
            </a:r>
            <a:r>
              <a:rPr lang="kk-KZ" sz="1100" dirty="0" smtClean="0">
                <a:solidFill>
                  <a:prstClr val="black"/>
                </a:solidFill>
                <a:latin typeface="Times New Roman" pitchFamily="18" charset="0"/>
                <a:cs typeface="Times New Roman" pitchFamily="18" charset="0"/>
              </a:rPr>
              <a:t>жылы</a:t>
            </a:r>
            <a:r>
              <a:rPr lang="kk-KZ" sz="1100" dirty="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43782" y="3531142"/>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31667</TotalTime>
  <Words>561</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4295</cp:revision>
  <cp:lastPrinted>2021-07-01T07:38:07Z</cp:lastPrinted>
  <dcterms:created xsi:type="dcterms:W3CDTF">2018-03-27T06:03:00Z</dcterms:created>
  <dcterms:modified xsi:type="dcterms:W3CDTF">2026-05-09T06:52:09Z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